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6.12.1.0-->
<p:presentation xmlns:r="http://schemas.openxmlformats.org/officeDocument/2006/relationships" xmlns:a="http://schemas.openxmlformats.org/drawingml/2006/main" xmlns:p="http://schemas.openxmlformats.org/presentationml/2006/main" rtl="1" saveSubsetFonts="1">
  <p:sldMasterIdLst>
    <p:sldMasterId id="2147483648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photoAlbum/>
  <p:custDataLst>
    <p:tags r:id="rId10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tags" Target="tags/tag1.xml" /><Relationship Id="rId11" Type="http://schemas.openxmlformats.org/officeDocument/2006/relationships/presProps" Target="presProps.xml" /><Relationship Id="rId12" Type="http://schemas.openxmlformats.org/officeDocument/2006/relationships/viewProps" Target="viewProps.xml" /><Relationship Id="rId13" Type="http://schemas.openxmlformats.org/officeDocument/2006/relationships/theme" Target="theme/theme1.xml" /><Relationship Id="rId14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A2A05-F139-4972-B902-B7879501CC60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75507-BFA1-42B2-BA8D-F062C00078B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34591420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A2A05-F139-4972-B902-B7879501CC60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75507-BFA1-42B2-BA8D-F062C00078B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52665722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A2A05-F139-4972-B902-B7879501CC60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75507-BFA1-42B2-BA8D-F062C00078B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71096422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A2A05-F139-4972-B902-B7879501CC60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75507-BFA1-42B2-BA8D-F062C00078B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92872473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A2A05-F139-4972-B902-B7879501CC60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75507-BFA1-42B2-BA8D-F062C00078B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426164014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A2A05-F139-4972-B902-B7879501CC60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75507-BFA1-42B2-BA8D-F062C00078B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16715133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A2A05-F139-4972-B902-B7879501CC60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75507-BFA1-42B2-BA8D-F062C00078B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55974306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A2A05-F139-4972-B902-B7879501CC60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75507-BFA1-42B2-BA8D-F062C00078B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60484911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A2A05-F139-4972-B902-B7879501CC60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75507-BFA1-42B2-BA8D-F062C00078B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27779207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A2A05-F139-4972-B902-B7879501CC60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75507-BFA1-42B2-BA8D-F062C00078B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73740145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A2A05-F139-4972-B902-B7879501CC60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75507-BFA1-42B2-BA8D-F062C00078B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8299641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A2A05-F139-4972-B902-B7879501CC60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75507-BFA1-42B2-BA8D-F062C00078B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620469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5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8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56178" y="2679757"/>
            <a:ext cx="10235822" cy="36009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النظم الالية</a:t>
            </a:r>
          </a:p>
          <a:p>
            <a:r>
              <a:rPr lang="ar-EG" sz="4400" smtClean="0">
                <a:ln w="0"/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سكشن </a:t>
            </a:r>
            <a:r>
              <a:rPr lang="ar-EG" sz="4400" smtClean="0">
                <a:ln w="0"/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6 ج 1</a:t>
            </a:r>
            <a:endParaRPr lang="ar-EG" sz="4400" smtClean="0">
              <a:ln w="0"/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r>
              <a:rPr lang="ar-EG" sz="440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الاولي </a:t>
            </a:r>
            <a:r>
              <a:rPr lang="ar-EG" sz="440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– قسم المكتبات والمعلومات</a:t>
            </a:r>
          </a:p>
          <a:p>
            <a:pPr algn="ctr"/>
            <a:r>
              <a:rPr lang="ar-EG" sz="480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</a:t>
            </a:r>
            <a:r>
              <a:rPr lang="ar-EG" sz="4800" smtClean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طه</a:t>
            </a:r>
          </a:p>
          <a:p>
            <a:pPr algn="ctr"/>
            <a:r>
              <a:rPr lang="ar-EG" sz="4800" smtClean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إعداد : أ.وسام سعيد</a:t>
            </a:r>
            <a:endParaRPr lang="ar-EG" sz="4800">
              <a:ln w="0"/>
              <a:solidFill>
                <a:schemeClr val="accent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84534567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Slide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8435158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Slide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6048735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Slide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05596367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Slide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18744996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Slide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40997300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Slide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03930087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Slide7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2568807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Widescreen</PresentationFormat>
  <Paragraphs>5</Paragraphs>
  <Slides>8</Slides>
  <Notes>0</Notes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baseType="lpstr" size="9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0</LinksUpToDate>
  <SharedDoc>0</SharedDoc>
  <HyperlinksChanged>0</HyperlinksChanged>
  <Application>Aspose.Slides for .NET</Application>
  <AppVersion>16.1201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malekmohamed2016@hotmail.com</dc:creator>
  <cp:lastModifiedBy>malekmohamed2016@hotmail.com</cp:lastModifiedBy>
  <cp:revision>1</cp:revision>
  <dcterms:created xsi:type="dcterms:W3CDTF">2020-03-22T00:28:01Z</dcterms:created>
  <dcterms:modified xsi:type="dcterms:W3CDTF">2020-03-22T23:48:48Z</dcterms:modified>
</cp:coreProperties>
</file>